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309" r:id="rId2"/>
    <p:sldId id="256" r:id="rId3"/>
    <p:sldId id="258" r:id="rId4"/>
    <p:sldId id="260" r:id="rId5"/>
    <p:sldId id="310" r:id="rId6"/>
    <p:sldId id="311" r:id="rId7"/>
    <p:sldId id="312" r:id="rId8"/>
    <p:sldId id="313" r:id="rId9"/>
    <p:sldId id="314" r:id="rId10"/>
    <p:sldId id="273" r:id="rId1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DFF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AD103-C56C-407C-8526-4B9E252DC99B}">
  <a:tblStyle styleId="{160AD103-C56C-407C-8526-4B9E252DC9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>
          <a:extLst>
            <a:ext uri="{FF2B5EF4-FFF2-40B4-BE49-F238E27FC236}">
              <a16:creationId xmlns:a16="http://schemas.microsoft.com/office/drawing/2014/main" id="{9F61D5CB-8B20-2605-7CB0-E2438B774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>
            <a:extLst>
              <a:ext uri="{FF2B5EF4-FFF2-40B4-BE49-F238E27FC236}">
                <a16:creationId xmlns:a16="http://schemas.microsoft.com/office/drawing/2014/main" id="{F28B93D1-14C8-D741-C1CE-2B7DDBDB9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>
            <a:extLst>
              <a:ext uri="{FF2B5EF4-FFF2-40B4-BE49-F238E27FC236}">
                <a16:creationId xmlns:a16="http://schemas.microsoft.com/office/drawing/2014/main" id="{6E120AF7-C961-CA03-1D00-40ABD4ACE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245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EA16E3D8-A032-3B28-082E-1A4CF8D7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>
            <a:extLst>
              <a:ext uri="{FF2B5EF4-FFF2-40B4-BE49-F238E27FC236}">
                <a16:creationId xmlns:a16="http://schemas.microsoft.com/office/drawing/2014/main" id="{68840DF5-1FD3-2094-DD6B-D9CF7D33D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>
            <a:extLst>
              <a:ext uri="{FF2B5EF4-FFF2-40B4-BE49-F238E27FC236}">
                <a16:creationId xmlns:a16="http://schemas.microsoft.com/office/drawing/2014/main" id="{43418537-B1D5-AF00-C7A7-F9109E322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792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F027573B-5ACC-0110-A562-2916DA643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>
            <a:extLst>
              <a:ext uri="{FF2B5EF4-FFF2-40B4-BE49-F238E27FC236}">
                <a16:creationId xmlns:a16="http://schemas.microsoft.com/office/drawing/2014/main" id="{04AFB750-4CBA-F12B-8A43-5733C270D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>
            <a:extLst>
              <a:ext uri="{FF2B5EF4-FFF2-40B4-BE49-F238E27FC236}">
                <a16:creationId xmlns:a16="http://schemas.microsoft.com/office/drawing/2014/main" id="{BBBBB8BD-9645-B50F-039B-522BFB0BA6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0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544771FA-D6DE-B091-3487-99883BC63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>
            <a:extLst>
              <a:ext uri="{FF2B5EF4-FFF2-40B4-BE49-F238E27FC236}">
                <a16:creationId xmlns:a16="http://schemas.microsoft.com/office/drawing/2014/main" id="{525690EF-7E50-8974-A7F5-BD52E0D46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>
            <a:extLst>
              <a:ext uri="{FF2B5EF4-FFF2-40B4-BE49-F238E27FC236}">
                <a16:creationId xmlns:a16="http://schemas.microsoft.com/office/drawing/2014/main" id="{C95AC908-0694-411A-1833-D1A3197B2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85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>
          <a:extLst>
            <a:ext uri="{FF2B5EF4-FFF2-40B4-BE49-F238E27FC236}">
              <a16:creationId xmlns:a16="http://schemas.microsoft.com/office/drawing/2014/main" id="{602337E7-D32B-E3FF-3994-225F0D7C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>
            <a:extLst>
              <a:ext uri="{FF2B5EF4-FFF2-40B4-BE49-F238E27FC236}">
                <a16:creationId xmlns:a16="http://schemas.microsoft.com/office/drawing/2014/main" id="{89F6EC63-E9DB-FB77-539F-DAEFF51D3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>
            <a:extLst>
              <a:ext uri="{FF2B5EF4-FFF2-40B4-BE49-F238E27FC236}">
                <a16:creationId xmlns:a16="http://schemas.microsoft.com/office/drawing/2014/main" id="{FE31EFCF-51B1-5619-2009-DC87F033FD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209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8A3B1648-DE05-FDED-18CF-09705411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>
            <a:extLst>
              <a:ext uri="{FF2B5EF4-FFF2-40B4-BE49-F238E27FC236}">
                <a16:creationId xmlns:a16="http://schemas.microsoft.com/office/drawing/2014/main" id="{CE1AC6E9-357B-B314-3038-E6BBEA4EF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>
            <a:extLst>
              <a:ext uri="{FF2B5EF4-FFF2-40B4-BE49-F238E27FC236}">
                <a16:creationId xmlns:a16="http://schemas.microsoft.com/office/drawing/2014/main" id="{B1747036-6513-996C-6DB0-11CD550D9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25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3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>
          <a:extLst>
            <a:ext uri="{FF2B5EF4-FFF2-40B4-BE49-F238E27FC236}">
              <a16:creationId xmlns:a16="http://schemas.microsoft.com/office/drawing/2014/main" id="{99A56354-07E8-41F5-3437-8C025D55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>
            <a:extLst>
              <a:ext uri="{FF2B5EF4-FFF2-40B4-BE49-F238E27FC236}">
                <a16:creationId xmlns:a16="http://schemas.microsoft.com/office/drawing/2014/main" id="{A61D43AE-6FCF-02C0-63B8-E1B20779CDA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97335" y="-1655763"/>
            <a:ext cx="6770700" cy="1507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Inter" panose="020B0604020202020204" charset="0"/>
                <a:ea typeface="Inter" panose="020B0604020202020204" charset="0"/>
              </a:rPr>
              <a:t>History</a:t>
            </a:r>
            <a:r>
              <a:rPr lang="en-US" dirty="0" err="1">
                <a:solidFill>
                  <a:schemeClr val="dk2"/>
                </a:solidFill>
                <a:latin typeface="Inter" panose="020B0604020202020204" charset="0"/>
                <a:ea typeface="Inter" panose="020B0604020202020204" charset="0"/>
              </a:rPr>
              <a:t>Cipher</a:t>
            </a:r>
            <a:endParaRPr lang="en-US" dirty="0">
              <a:solidFill>
                <a:schemeClr val="dk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6FA99-A2BE-9DE9-1069-0B7E81FF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0" y="5625368"/>
            <a:ext cx="6254931" cy="2913841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F38284C7-6332-FF43-9667-F15DD6B929E6}"/>
              </a:ext>
            </a:extLst>
          </p:cNvPr>
          <p:cNvSpPr/>
          <p:nvPr/>
        </p:nvSpPr>
        <p:spPr>
          <a:xfrm>
            <a:off x="7645850" y="4404555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43A462C9-C641-3385-5332-C59C9C12079E}"/>
              </a:ext>
            </a:extLst>
          </p:cNvPr>
          <p:cNvSpPr/>
          <p:nvPr/>
        </p:nvSpPr>
        <p:spPr>
          <a:xfrm>
            <a:off x="-6494336" y="-3988486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26720" y="387680"/>
            <a:ext cx="5618480" cy="3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Thanks for your time!</a:t>
            </a:r>
            <a:endParaRPr sz="6400" dirty="0"/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ADD339B4-69E8-A809-E0DB-889FB2E3AD05}"/>
              </a:ext>
            </a:extLst>
          </p:cNvPr>
          <p:cNvSpPr/>
          <p:nvPr/>
        </p:nvSpPr>
        <p:spPr>
          <a:xfrm>
            <a:off x="-2128456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611F5-3428-3EFA-3FBE-2BEC575802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508235" y="49086"/>
            <a:ext cx="1248757" cy="58173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27FF1F93-E7A8-52FC-CDB3-376F6764EBFC}"/>
              </a:ext>
            </a:extLst>
          </p:cNvPr>
          <p:cNvSpPr/>
          <p:nvPr/>
        </p:nvSpPr>
        <p:spPr>
          <a:xfrm rot="20805984">
            <a:off x="-4472832" y="-2046918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3198FAA-7D74-84AA-F410-417265B08DE1}"/>
              </a:ext>
            </a:extLst>
          </p:cNvPr>
          <p:cNvSpPr/>
          <p:nvPr/>
        </p:nvSpPr>
        <p:spPr>
          <a:xfrm rot="4837042">
            <a:off x="3107475" y="1850796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2097335" y="380271"/>
            <a:ext cx="6770700" cy="1507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Inter" panose="020B0604020202020204" charset="0"/>
                <a:ea typeface="Inter" panose="020B0604020202020204" charset="0"/>
              </a:rPr>
              <a:t>History</a:t>
            </a:r>
            <a:r>
              <a:rPr lang="en-US" dirty="0" err="1">
                <a:solidFill>
                  <a:schemeClr val="dk2"/>
                </a:solidFill>
                <a:latin typeface="Inter" panose="020B0604020202020204" charset="0"/>
                <a:ea typeface="Inter" panose="020B0604020202020204" charset="0"/>
              </a:rPr>
              <a:t>Cipher</a:t>
            </a:r>
            <a:endParaRPr lang="en-US" dirty="0">
              <a:solidFill>
                <a:schemeClr val="dk2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412F0-F3CA-B8E1-A4E6-56CEFFDF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0" y="2184497"/>
            <a:ext cx="6254931" cy="2913841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714EEE2C-085F-B7C2-3EF8-EF9DE65993A6}"/>
              </a:ext>
            </a:extLst>
          </p:cNvPr>
          <p:cNvSpPr/>
          <p:nvPr/>
        </p:nvSpPr>
        <p:spPr>
          <a:xfrm>
            <a:off x="4303210" y="2889933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B5AF3EC-ECAC-D480-2077-B06F573D9044}"/>
              </a:ext>
            </a:extLst>
          </p:cNvPr>
          <p:cNvSpPr/>
          <p:nvPr/>
        </p:nvSpPr>
        <p:spPr>
          <a:xfrm>
            <a:off x="-3181410" y="-3670901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9FBEE63-A71F-C06A-1F73-90CB80181026}"/>
              </a:ext>
            </a:extLst>
          </p:cNvPr>
          <p:cNvSpPr/>
          <p:nvPr/>
        </p:nvSpPr>
        <p:spPr>
          <a:xfrm>
            <a:off x="-1493520" y="621030"/>
            <a:ext cx="1493521" cy="889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832300" y="216871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 panose="020B0604020202020204" charset="0"/>
                <a:ea typeface="Inter" panose="020B0604020202020204" charset="0"/>
              </a:rPr>
              <a:t>Table of Contents</a:t>
            </a:r>
            <a:endParaRPr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137625" y="1687424"/>
            <a:ext cx="2150401" cy="643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Inter" panose="020B0604020202020204" charset="0"/>
                <a:ea typeface="Inter" panose="020B0604020202020204" charset="0"/>
              </a:rPr>
              <a:t>Our Team</a:t>
            </a:r>
            <a:endParaRPr sz="3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644226" y="1538431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6177569" y="1677317"/>
            <a:ext cx="2749254" cy="6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Our Idea</a:t>
            </a:r>
            <a:endParaRPr sz="3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4572000" y="1521025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3915552" y="2829769"/>
            <a:ext cx="3191493" cy="1124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Technologies</a:t>
            </a:r>
            <a:br>
              <a:rPr lang="en-US" sz="3200" dirty="0">
                <a:latin typeface="Inter" panose="020B0604020202020204" charset="0"/>
                <a:ea typeface="Inter" panose="020B0604020202020204" charset="0"/>
              </a:rPr>
            </a:br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Used</a:t>
            </a: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2422152" y="2921387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6A64B3D8-F7C5-79E0-C861-513F2CB56FFC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250FE-B0C6-9029-5E04-7FDBB8EB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2EC6FB1A-B10B-44AF-5C9C-5625EFB63D23}"/>
              </a:ext>
            </a:extLst>
          </p:cNvPr>
          <p:cNvSpPr/>
          <p:nvPr/>
        </p:nvSpPr>
        <p:spPr>
          <a:xfrm rot="3202916">
            <a:off x="4453993" y="-2046919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E4C8094-25C2-459A-307D-73E76442FC13}"/>
              </a:ext>
            </a:extLst>
          </p:cNvPr>
          <p:cNvSpPr/>
          <p:nvPr/>
        </p:nvSpPr>
        <p:spPr>
          <a:xfrm>
            <a:off x="-5180355" y="1589155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Inter" panose="020B0604020202020204" charset="0"/>
                <a:ea typeface="Inter" panose="020B0604020202020204" charset="0"/>
              </a:rPr>
              <a:t>Our Team</a:t>
            </a:r>
            <a:endParaRPr sz="4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4E7A2D8-8F58-6397-C856-CDAA27CF6373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B0290F0-0FED-4F20-55A7-E717DFFBF14A}"/>
              </a:ext>
            </a:extLst>
          </p:cNvPr>
          <p:cNvSpPr/>
          <p:nvPr/>
        </p:nvSpPr>
        <p:spPr>
          <a:xfrm rot="606302">
            <a:off x="2118058" y="-2628649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2514A87-6479-81A1-423E-8B40F06C3847}"/>
              </a:ext>
            </a:extLst>
          </p:cNvPr>
          <p:cNvSpPr/>
          <p:nvPr/>
        </p:nvSpPr>
        <p:spPr>
          <a:xfrm>
            <a:off x="-504556" y="2571750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D3ED5-E0EC-E7FF-A78C-1DE3A4D1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234">
          <a:extLst>
            <a:ext uri="{FF2B5EF4-FFF2-40B4-BE49-F238E27FC236}">
              <a16:creationId xmlns:a16="http://schemas.microsoft.com/office/drawing/2014/main" id="{698AF4C7-6B34-B145-0E08-C4AAEF0E6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2;p34">
            <a:extLst>
              <a:ext uri="{FF2B5EF4-FFF2-40B4-BE49-F238E27FC236}">
                <a16:creationId xmlns:a16="http://schemas.microsoft.com/office/drawing/2014/main" id="{0100234C-ED53-D9E9-5290-BD18B7BC391C}"/>
              </a:ext>
            </a:extLst>
          </p:cNvPr>
          <p:cNvSpPr txBox="1">
            <a:spLocks/>
          </p:cNvSpPr>
          <p:nvPr/>
        </p:nvSpPr>
        <p:spPr>
          <a:xfrm>
            <a:off x="2340750" y="213360"/>
            <a:ext cx="446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Our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045040-BBB3-988E-6713-B0A91CB9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1840"/>
            <a:ext cx="9144000" cy="3537711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C05BD9A7-A124-321D-38F9-43FC8C00D898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F482F54-8D8D-D05B-0F07-2BFD739E324A}"/>
              </a:ext>
            </a:extLst>
          </p:cNvPr>
          <p:cNvSpPr/>
          <p:nvPr/>
        </p:nvSpPr>
        <p:spPr>
          <a:xfrm rot="20386840">
            <a:off x="-5333037" y="-2464374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4F67FFAA-F731-1159-0D2E-C1BCA75D7839}"/>
              </a:ext>
            </a:extLst>
          </p:cNvPr>
          <p:cNvSpPr/>
          <p:nvPr/>
        </p:nvSpPr>
        <p:spPr>
          <a:xfrm>
            <a:off x="5772498" y="1734876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AEDA3-F547-C5C7-6F92-1AFB470CB3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8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221">
          <a:extLst>
            <a:ext uri="{FF2B5EF4-FFF2-40B4-BE49-F238E27FC236}">
              <a16:creationId xmlns:a16="http://schemas.microsoft.com/office/drawing/2014/main" id="{5B3E9620-40F5-E80D-B2C7-12766917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>
            <a:extLst>
              <a:ext uri="{FF2B5EF4-FFF2-40B4-BE49-F238E27FC236}">
                <a16:creationId xmlns:a16="http://schemas.microsoft.com/office/drawing/2014/main" id="{F7122945-0C93-50BD-DEB3-40344B354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1080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Inter" panose="020B0604020202020204" charset="0"/>
                <a:ea typeface="Inter" panose="020B0604020202020204" charset="0"/>
              </a:rPr>
              <a:t>Our Idea</a:t>
            </a:r>
          </a:p>
        </p:txBody>
      </p:sp>
      <p:sp>
        <p:nvSpPr>
          <p:cNvPr id="224" name="Google Shape;224;p34">
            <a:extLst>
              <a:ext uri="{FF2B5EF4-FFF2-40B4-BE49-F238E27FC236}">
                <a16:creationId xmlns:a16="http://schemas.microsoft.com/office/drawing/2014/main" id="{E5B4A140-F99F-CA16-14B5-0FBBF248E6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6E311C5B-EECC-1061-B97E-817CD092ABFB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FFA4ACFD-7FA4-7E65-DBAD-F422C1DFEEF5}"/>
              </a:ext>
            </a:extLst>
          </p:cNvPr>
          <p:cNvSpPr/>
          <p:nvPr/>
        </p:nvSpPr>
        <p:spPr>
          <a:xfrm rot="13647991">
            <a:off x="-2680676" y="3059236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E038FE-2F9D-6341-E63F-81182AE49D45}"/>
              </a:ext>
            </a:extLst>
          </p:cNvPr>
          <p:cNvSpPr/>
          <p:nvPr/>
        </p:nvSpPr>
        <p:spPr>
          <a:xfrm>
            <a:off x="4572000" y="-4508147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283CA-82B7-4E96-BAFA-BBA751CD53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234">
          <a:extLst>
            <a:ext uri="{FF2B5EF4-FFF2-40B4-BE49-F238E27FC236}">
              <a16:creationId xmlns:a16="http://schemas.microsoft.com/office/drawing/2014/main" id="{6BC83A9B-D843-9D49-3BD8-E46BA5D96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2;p34">
            <a:extLst>
              <a:ext uri="{FF2B5EF4-FFF2-40B4-BE49-F238E27FC236}">
                <a16:creationId xmlns:a16="http://schemas.microsoft.com/office/drawing/2014/main" id="{A42258B9-7C45-AC89-2E98-EAD5B81C3849}"/>
              </a:ext>
            </a:extLst>
          </p:cNvPr>
          <p:cNvSpPr txBox="1">
            <a:spLocks/>
          </p:cNvSpPr>
          <p:nvPr/>
        </p:nvSpPr>
        <p:spPr>
          <a:xfrm>
            <a:off x="2340750" y="209916"/>
            <a:ext cx="446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>
                <a:latin typeface="Inter" panose="020B0604020202020204" charset="0"/>
                <a:ea typeface="Inter" panose="020B0604020202020204" charset="0"/>
              </a:rPr>
              <a:t>Our Idea</a:t>
            </a: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3D8C793B-E46C-23F8-D270-77F4F8B3DB6C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" name="Graphic 2" descr="Person with idea with solid fill">
            <a:extLst>
              <a:ext uri="{FF2B5EF4-FFF2-40B4-BE49-F238E27FC236}">
                <a16:creationId xmlns:a16="http://schemas.microsoft.com/office/drawing/2014/main" id="{FF93B194-BDAD-5106-D2F2-C46FDCBB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6686" y="1051716"/>
            <a:ext cx="2908300" cy="2908300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EE71134E-C161-D83E-FAAF-C09041DB9513}"/>
              </a:ext>
            </a:extLst>
          </p:cNvPr>
          <p:cNvSpPr/>
          <p:nvPr/>
        </p:nvSpPr>
        <p:spPr>
          <a:xfrm rot="11932212">
            <a:off x="-1219137" y="2775324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7B48B259-6E8F-B04B-DF37-1C19BC6E9D65}"/>
              </a:ext>
            </a:extLst>
          </p:cNvPr>
          <p:cNvSpPr/>
          <p:nvPr/>
        </p:nvSpPr>
        <p:spPr>
          <a:xfrm>
            <a:off x="-1420447" y="-5058153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1E8CB-DBF4-4301-6A8D-A450629B09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58C32-CA53-C116-6E98-249429AEAF65}"/>
              </a:ext>
            </a:extLst>
          </p:cNvPr>
          <p:cNvSpPr txBox="1"/>
          <p:nvPr/>
        </p:nvSpPr>
        <p:spPr>
          <a:xfrm>
            <a:off x="736599" y="1581870"/>
            <a:ext cx="4625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general idea of our project is a car rental website offering a small selection of vehicles, transparent pricing, and convenient booking for customers. </a:t>
            </a:r>
          </a:p>
        </p:txBody>
      </p:sp>
    </p:spTree>
    <p:extLst>
      <p:ext uri="{BB962C8B-B14F-4D97-AF65-F5344CB8AC3E}">
        <p14:creationId xmlns:p14="http://schemas.microsoft.com/office/powerpoint/2010/main" val="408404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221">
          <a:extLst>
            <a:ext uri="{FF2B5EF4-FFF2-40B4-BE49-F238E27FC236}">
              <a16:creationId xmlns:a16="http://schemas.microsoft.com/office/drawing/2014/main" id="{E55B19DC-D603-2175-44E4-CBC24D202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>
            <a:extLst>
              <a:ext uri="{FF2B5EF4-FFF2-40B4-BE49-F238E27FC236}">
                <a16:creationId xmlns:a16="http://schemas.microsoft.com/office/drawing/2014/main" id="{ACEDEFB1-4E23-D278-2E8A-E77201C50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1384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Inter" panose="020B0604020202020204" charset="0"/>
                <a:ea typeface="Inter" panose="020B0604020202020204" charset="0"/>
              </a:rPr>
              <a:t>Technologies used</a:t>
            </a:r>
          </a:p>
        </p:txBody>
      </p:sp>
      <p:sp>
        <p:nvSpPr>
          <p:cNvPr id="224" name="Google Shape;224;p34">
            <a:extLst>
              <a:ext uri="{FF2B5EF4-FFF2-40B4-BE49-F238E27FC236}">
                <a16:creationId xmlns:a16="http://schemas.microsoft.com/office/drawing/2014/main" id="{25D03BEE-4C04-33C8-6099-2921EF0AEA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C0C84EB-63DC-F3DF-367F-598C76F4A3F8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637AAD1E-7CA3-7FBE-4C90-44A7531FE52E}"/>
              </a:ext>
            </a:extLst>
          </p:cNvPr>
          <p:cNvSpPr/>
          <p:nvPr/>
        </p:nvSpPr>
        <p:spPr>
          <a:xfrm rot="9661818">
            <a:off x="4525541" y="1939365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32C0CE93-AC15-561B-B494-00C36D6DF1EF}"/>
              </a:ext>
            </a:extLst>
          </p:cNvPr>
          <p:cNvSpPr/>
          <p:nvPr/>
        </p:nvSpPr>
        <p:spPr>
          <a:xfrm rot="9770982">
            <a:off x="-4360611" y="697732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CBC62-3792-90F5-029C-EDDDCA5E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DFF"/>
        </a:solidFill>
        <a:effectLst/>
      </p:bgPr>
    </p:bg>
    <p:spTree>
      <p:nvGrpSpPr>
        <p:cNvPr id="1" name="Shape 234">
          <a:extLst>
            <a:ext uri="{FF2B5EF4-FFF2-40B4-BE49-F238E27FC236}">
              <a16:creationId xmlns:a16="http://schemas.microsoft.com/office/drawing/2014/main" id="{70609E8A-6456-986E-CBC4-0C91CFA0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7">
            <a:extLst>
              <a:ext uri="{FF2B5EF4-FFF2-40B4-BE49-F238E27FC236}">
                <a16:creationId xmlns:a16="http://schemas.microsoft.com/office/drawing/2014/main" id="{59BE5793-F2B6-2E8F-F3FB-61DBD52EC7BE}"/>
              </a:ext>
            </a:extLst>
          </p:cNvPr>
          <p:cNvSpPr/>
          <p:nvPr/>
        </p:nvSpPr>
        <p:spPr>
          <a:xfrm>
            <a:off x="-508000" y="630816"/>
            <a:ext cx="2052319" cy="0"/>
          </a:xfrm>
          <a:prstGeom prst="line">
            <a:avLst/>
          </a:prstGeom>
          <a:ln w="1905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Html logo Icons, Logos, Symbols – Free Download PNG, SVG">
            <a:extLst>
              <a:ext uri="{FF2B5EF4-FFF2-40B4-BE49-F238E27FC236}">
                <a16:creationId xmlns:a16="http://schemas.microsoft.com/office/drawing/2014/main" id="{44E897CC-580F-846F-844F-BB2E1069E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62" y="108671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BCED85-B4E3-9634-9A6F-ACE817D3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90" y="1212548"/>
            <a:ext cx="1009457" cy="1156043"/>
          </a:xfrm>
          <a:prstGeom prst="rect">
            <a:avLst/>
          </a:prstGeom>
        </p:spPr>
      </p:pic>
      <p:sp>
        <p:nvSpPr>
          <p:cNvPr id="9" name="Freeform 12">
            <a:extLst>
              <a:ext uri="{FF2B5EF4-FFF2-40B4-BE49-F238E27FC236}">
                <a16:creationId xmlns:a16="http://schemas.microsoft.com/office/drawing/2014/main" id="{1431B3C7-8AA0-2C8C-0F01-FC0BA28BCD5E}"/>
              </a:ext>
            </a:extLst>
          </p:cNvPr>
          <p:cNvSpPr/>
          <p:nvPr/>
        </p:nvSpPr>
        <p:spPr>
          <a:xfrm>
            <a:off x="4706631" y="2807201"/>
            <a:ext cx="1156042" cy="1093993"/>
          </a:xfrm>
          <a:custGeom>
            <a:avLst/>
            <a:gdLst/>
            <a:ahLst/>
            <a:cxnLst/>
            <a:rect l="l" t="t" r="r" b="b"/>
            <a:pathLst>
              <a:path w="2547370" h="2357896">
                <a:moveTo>
                  <a:pt x="0" y="0"/>
                </a:moveTo>
                <a:lnTo>
                  <a:pt x="2547369" y="0"/>
                </a:lnTo>
                <a:lnTo>
                  <a:pt x="2547369" y="2357896"/>
                </a:lnTo>
                <a:lnTo>
                  <a:pt x="0" y="235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4" descr="Figma Logo PNG Transparent Images">
            <a:extLst>
              <a:ext uri="{FF2B5EF4-FFF2-40B4-BE49-F238E27FC236}">
                <a16:creationId xmlns:a16="http://schemas.microsoft.com/office/drawing/2014/main" id="{86203C90-97EF-CD1A-0075-7D85017A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59" y="2791058"/>
            <a:ext cx="1156042" cy="115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5184137-970D-B8B8-A495-149434C2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59" y="1228690"/>
            <a:ext cx="1156043" cy="115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C70E861-934A-8B5F-5A69-DBBA8547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31" y="1212547"/>
            <a:ext cx="1156043" cy="115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crosoft PowerPoint - Wikipedia">
            <a:extLst>
              <a:ext uri="{FF2B5EF4-FFF2-40B4-BE49-F238E27FC236}">
                <a16:creationId xmlns:a16="http://schemas.microsoft.com/office/drawing/2014/main" id="{8F5D9B4A-E72E-707B-47BA-1385511D5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40" y="2862685"/>
            <a:ext cx="1100523" cy="102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icrosoft Word - Wikipedia">
            <a:extLst>
              <a:ext uri="{FF2B5EF4-FFF2-40B4-BE49-F238E27FC236}">
                <a16:creationId xmlns:a16="http://schemas.microsoft.com/office/drawing/2014/main" id="{184AFA93-C056-11FB-258B-0C36003F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06" y="2876864"/>
            <a:ext cx="1100522" cy="102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22;p34">
            <a:extLst>
              <a:ext uri="{FF2B5EF4-FFF2-40B4-BE49-F238E27FC236}">
                <a16:creationId xmlns:a16="http://schemas.microsoft.com/office/drawing/2014/main" id="{0D35421E-10F4-1BE4-5329-13250C182F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5454" y="80157"/>
            <a:ext cx="5493092" cy="9130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Inter" panose="020B0604020202020204" charset="0"/>
                <a:ea typeface="Inter" panose="020B0604020202020204" charset="0"/>
              </a:rPr>
              <a:t>Technologies used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52D6C39-F279-34E2-87E3-188D0B7CBFA6}"/>
              </a:ext>
            </a:extLst>
          </p:cNvPr>
          <p:cNvSpPr/>
          <p:nvPr/>
        </p:nvSpPr>
        <p:spPr>
          <a:xfrm rot="2061732">
            <a:off x="3322018" y="-3135342"/>
            <a:ext cx="8945661" cy="5355469"/>
          </a:xfrm>
          <a:custGeom>
            <a:avLst/>
            <a:gdLst/>
            <a:ahLst/>
            <a:cxnLst/>
            <a:rect l="l" t="t" r="r" b="b"/>
            <a:pathLst>
              <a:path w="13746548" h="8229600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64B93CA3-EF2B-63FF-E06C-0A3C7868BF27}"/>
              </a:ext>
            </a:extLst>
          </p:cNvPr>
          <p:cNvSpPr/>
          <p:nvPr/>
        </p:nvSpPr>
        <p:spPr>
          <a:xfrm rot="3911781">
            <a:off x="5508967" y="1925830"/>
            <a:ext cx="8945661" cy="7629903"/>
          </a:xfrm>
          <a:custGeom>
            <a:avLst/>
            <a:gdLst/>
            <a:ahLst/>
            <a:cxnLst/>
            <a:rect l="l" t="t" r="r" b="b"/>
            <a:pathLst>
              <a:path w="14774614" h="126015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75012-A56F-2BE9-3F9A-4025C743E4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12221" y="49086"/>
            <a:ext cx="1248757" cy="5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920</TotalTime>
  <Words>62</Words>
  <Application>Microsoft Office PowerPoint</Application>
  <PresentationFormat>On-screen Show (16:9)</PresentationFormat>
  <Paragraphs>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Arial</vt:lpstr>
      <vt:lpstr>Inter</vt:lpstr>
      <vt:lpstr>Fira Sans Extra Condensed Medium</vt:lpstr>
      <vt:lpstr>Management Consulting Toolkit by Slidesgo</vt:lpstr>
      <vt:lpstr>HistoryCipher</vt:lpstr>
      <vt:lpstr>HistoryCipher</vt:lpstr>
      <vt:lpstr>Table of Contents</vt:lpstr>
      <vt:lpstr>Our Team</vt:lpstr>
      <vt:lpstr>PowerPoint Presentation</vt:lpstr>
      <vt:lpstr>Our Idea</vt:lpstr>
      <vt:lpstr>PowerPoint Presentation</vt:lpstr>
      <vt:lpstr>Technologies used</vt:lpstr>
      <vt:lpstr>Technologies used</vt:lpstr>
      <vt:lpstr>Thanks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Денислав И. Димов</cp:lastModifiedBy>
  <cp:revision>4</cp:revision>
  <dcterms:modified xsi:type="dcterms:W3CDTF">2025-05-11T08:05:18Z</dcterms:modified>
</cp:coreProperties>
</file>